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8" d="100"/>
          <a:sy n="158" d="100"/>
        </p:scale>
        <p:origin x="624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66CAF7-6549-666F-10B2-20B9AE5C9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D06C28A-D85C-118F-B45F-C86E2C707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2A9EA7-E08D-42B4-4AD5-F2C596192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6D7296-EAE0-04CB-460D-F1F80FB0C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8F2730-F068-DE3C-D949-D2EB018FA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37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4DEE26-14BD-3A46-1EE3-92ED2008A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2305D1-AB33-870A-E752-DD3E2B073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9AF2C1-6A98-EF32-270E-DD0A7A609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A2E85D-355A-18E4-3316-28B32117C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53C694-032E-7951-3BA3-814A1AB4A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836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E23C74-CE36-BFEF-ADE2-9254A7C5FF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C7B15F-44CF-27D3-E699-A7E4662FB9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88CBED-7B8F-3076-2EB4-5D7FAC2EE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E0E61E-02B2-840F-5F8F-B939E3CC7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857325-DF41-2E76-9E01-CE29DFFE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961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FF2336-A0C1-4059-73F4-297A5A593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081171-0B79-689B-038A-B3A7D0535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C1A4C2-D25C-F899-3E6D-C2D07278B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6CBE45-162A-761A-3FB6-8C610E555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65A846-293A-90CE-8865-1420C2381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6556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0073AA-7935-2996-9C4C-29DFBEB46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2920F8-FD8A-ACD8-0494-5C78E176E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CE1A79-D58A-8F44-3CBE-84F8E433C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866B1B-167C-72B4-EEF4-C927D55C8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F5EF20-4B72-7036-09EF-DCD6AE831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508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B4C280-884A-C4D2-038A-9441DFE13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2622EF-BF00-9D17-BBF2-F44175E76D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2C2062-7784-2257-819B-49E7A2226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F6CC7A-0B8E-0A68-5B5B-B3322DABB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1200EA-2C15-C33F-8AA5-51082D67B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E8681C-3B5F-E776-7F1E-561770818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65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95D872-661D-CAF9-ED0C-6DD22E7DA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67E71A-CFD2-71F4-97B5-8D9B37C48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DBD9E2A-58AB-9E2A-9B77-E64FFE3C2C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31C2F08-34D9-29DD-D7E5-4C6E17325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0C508B4-DB22-7AA6-5BFA-9F7BA7A951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191CB3-AC92-D43B-06CB-955105C31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34F11F-B643-F002-F038-75B011D7A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36A37B2-CF9C-AEC5-9CA2-8E05EDD18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108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F7D8C-D171-5047-7499-E71AD0884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EB7EBB5-52A7-FDCF-D813-C534A0BC0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FEFA9F-4053-DEDF-60FF-C80ABAA4A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1CCBB5-D760-949B-1BFF-23522B6A7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871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2198636-EE7F-A787-0543-13B17E529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3E3D670-B52D-CCA7-6A57-7FC1A1B28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2DA270-9454-656D-EF9B-624CEAF02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850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8F9BF7-11FE-77B8-09C1-E21C895F2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A01F4D-1C45-D300-3F07-E835550D5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A27259-36A8-49C4-E5E6-6DBC484D5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F91B1D-729D-E63C-6701-690407AE4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A3D0FE-545A-1530-8508-8B6902C9C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B4B870-6884-4C4C-7A57-E1A7FB437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224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57577A-9FDC-0230-35DB-A7E46D20B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2FA9055-BBC7-2998-FB52-CC44CA6333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EDDEFA-C52E-417A-A928-9E0DBD21F9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44C43A-44A9-9E30-A122-80C523198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5B2336-524F-09EF-4771-F797FD528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7B7904-F4DE-A52F-02DB-29E42B30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848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AA0CE76-8599-2798-6E6E-ECCA5B692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ECA988-644A-AEB0-858C-4D50D0E2C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199EA2-24FA-115D-5A1C-80C2F7C418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439FDD-CBA6-4288-A564-216E7A5484DD}" type="datetimeFigureOut">
              <a:rPr lang="ko-KR" altLang="en-US" smtClean="0"/>
              <a:t>2026-01-06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2F7D9D-C7D7-85CE-71D2-82B8B796DC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9B2A05-3DB9-9372-09DC-69C39F5634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297BA7-FBF7-4157-A8CA-25427B4B0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926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0219F5-42AB-C609-2D66-55E7386D7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소프트웨어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692FE8C-0E3E-B888-1745-69299EF28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621" y="99539"/>
            <a:ext cx="5311803" cy="382061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7722A11A-9C0D-C631-BDF3-27C101DA01C5}"/>
              </a:ext>
            </a:extLst>
          </p:cNvPr>
          <p:cNvSpPr/>
          <p:nvPr/>
        </p:nvSpPr>
        <p:spPr>
          <a:xfrm>
            <a:off x="1607323" y="3510377"/>
            <a:ext cx="2148515" cy="5723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+ </a:t>
            </a:r>
            <a:r>
              <a:rPr lang="ko-KR" altLang="en-US" sz="800" dirty="0"/>
              <a:t>커스텀 페이지 추가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875E4EE-4353-9110-2D3D-4029FEC61991}"/>
              </a:ext>
            </a:extLst>
          </p:cNvPr>
          <p:cNvSpPr/>
          <p:nvPr/>
        </p:nvSpPr>
        <p:spPr>
          <a:xfrm>
            <a:off x="1607322" y="1176821"/>
            <a:ext cx="4406884" cy="22778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8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180752B-6AEB-64BB-86B4-053E5D98F755}"/>
              </a:ext>
            </a:extLst>
          </p:cNvPr>
          <p:cNvSpPr/>
          <p:nvPr/>
        </p:nvSpPr>
        <p:spPr>
          <a:xfrm>
            <a:off x="3530327" y="1276024"/>
            <a:ext cx="2258766" cy="4502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입력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43C375-6BB4-EDFF-626E-106C32BD256F}"/>
              </a:ext>
            </a:extLst>
          </p:cNvPr>
          <p:cNvSpPr txBox="1"/>
          <p:nvPr/>
        </p:nvSpPr>
        <p:spPr>
          <a:xfrm>
            <a:off x="2143840" y="1383244"/>
            <a:ext cx="85311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페이지 제목 입력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AA290FB-3F4F-0B2B-58F8-C6BEBD0DD2E6}"/>
              </a:ext>
            </a:extLst>
          </p:cNvPr>
          <p:cNvSpPr/>
          <p:nvPr/>
        </p:nvSpPr>
        <p:spPr>
          <a:xfrm>
            <a:off x="1737049" y="1340888"/>
            <a:ext cx="267084" cy="26708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1</a:t>
            </a:r>
            <a:endParaRPr lang="ko-KR" altLang="en-US" sz="8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F1FCA14-990A-CA32-A539-32EF82F279B8}"/>
              </a:ext>
            </a:extLst>
          </p:cNvPr>
          <p:cNvSpPr/>
          <p:nvPr/>
        </p:nvSpPr>
        <p:spPr>
          <a:xfrm>
            <a:off x="1802646" y="1781575"/>
            <a:ext cx="2968446" cy="45022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79940F-2CF3-176A-4712-872630742FF7}"/>
              </a:ext>
            </a:extLst>
          </p:cNvPr>
          <p:cNvSpPr txBox="1"/>
          <p:nvPr/>
        </p:nvSpPr>
        <p:spPr>
          <a:xfrm>
            <a:off x="2144984" y="1876781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소제목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646C48F-5AAB-85C8-909A-A0AAF4EAE218}"/>
              </a:ext>
            </a:extLst>
          </p:cNvPr>
          <p:cNvSpPr/>
          <p:nvPr/>
        </p:nvSpPr>
        <p:spPr>
          <a:xfrm>
            <a:off x="2699154" y="1825453"/>
            <a:ext cx="705864" cy="3353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입력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C46440-3E62-9CB4-3877-55DA663F9619}"/>
              </a:ext>
            </a:extLst>
          </p:cNvPr>
          <p:cNvSpPr txBox="1"/>
          <p:nvPr/>
        </p:nvSpPr>
        <p:spPr>
          <a:xfrm>
            <a:off x="3484982" y="187201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본문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D149D1D-F290-9261-6672-A96D00DB3A10}"/>
              </a:ext>
            </a:extLst>
          </p:cNvPr>
          <p:cNvSpPr/>
          <p:nvPr/>
        </p:nvSpPr>
        <p:spPr>
          <a:xfrm>
            <a:off x="3967200" y="1825453"/>
            <a:ext cx="705864" cy="3353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입력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7A1BDE6-5995-6128-26D7-D4C06E549278}"/>
              </a:ext>
            </a:extLst>
          </p:cNvPr>
          <p:cNvSpPr/>
          <p:nvPr/>
        </p:nvSpPr>
        <p:spPr>
          <a:xfrm>
            <a:off x="4496011" y="496086"/>
            <a:ext cx="1159907" cy="2556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데이터 불러오기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EE11B0C-C412-B04A-6813-FE78A1707E23}"/>
              </a:ext>
            </a:extLst>
          </p:cNvPr>
          <p:cNvSpPr/>
          <p:nvPr/>
        </p:nvSpPr>
        <p:spPr>
          <a:xfrm>
            <a:off x="4872088" y="1882028"/>
            <a:ext cx="407755" cy="255637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저장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EC0B227-A253-89A2-C29A-2789A0670A30}"/>
              </a:ext>
            </a:extLst>
          </p:cNvPr>
          <p:cNvSpPr/>
          <p:nvPr/>
        </p:nvSpPr>
        <p:spPr>
          <a:xfrm>
            <a:off x="5380838" y="1872010"/>
            <a:ext cx="407755" cy="25563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삭제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57BFEC5-A2B6-3578-6E2F-514F25F56269}"/>
              </a:ext>
            </a:extLst>
          </p:cNvPr>
          <p:cNvSpPr/>
          <p:nvPr/>
        </p:nvSpPr>
        <p:spPr>
          <a:xfrm>
            <a:off x="1802647" y="2896290"/>
            <a:ext cx="1081398" cy="45022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추가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A0EE74C-D662-E066-0900-874D7C3C0E0D}"/>
              </a:ext>
            </a:extLst>
          </p:cNvPr>
          <p:cNvSpPr/>
          <p:nvPr/>
        </p:nvSpPr>
        <p:spPr>
          <a:xfrm>
            <a:off x="3865691" y="3511693"/>
            <a:ext cx="2148515" cy="5723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+ </a:t>
            </a:r>
            <a:r>
              <a:rPr lang="ko-KR" altLang="en-US" sz="800" dirty="0"/>
              <a:t>이미지 추가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416E956-2656-9C5C-4543-7070BA2F2DCB}"/>
              </a:ext>
            </a:extLst>
          </p:cNvPr>
          <p:cNvSpPr/>
          <p:nvPr/>
        </p:nvSpPr>
        <p:spPr>
          <a:xfrm>
            <a:off x="3299049" y="2896290"/>
            <a:ext cx="1081398" cy="45022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이미지 추가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6CD2FEF-4BB8-8C98-1860-B6D3220D97D3}"/>
              </a:ext>
            </a:extLst>
          </p:cNvPr>
          <p:cNvSpPr/>
          <p:nvPr/>
        </p:nvSpPr>
        <p:spPr>
          <a:xfrm>
            <a:off x="4799267" y="2896290"/>
            <a:ext cx="1081398" cy="45022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큰 이미지 추가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1CB10EE-0BA7-23D7-5507-7DF91D24343E}"/>
              </a:ext>
            </a:extLst>
          </p:cNvPr>
          <p:cNvSpPr/>
          <p:nvPr/>
        </p:nvSpPr>
        <p:spPr>
          <a:xfrm>
            <a:off x="1737049" y="1726251"/>
            <a:ext cx="504819" cy="2079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B9E8BC5-A74B-3C7E-CC0E-DC175035DBBC}"/>
              </a:ext>
            </a:extLst>
          </p:cNvPr>
          <p:cNvSpPr/>
          <p:nvPr/>
        </p:nvSpPr>
        <p:spPr>
          <a:xfrm>
            <a:off x="1801913" y="2341498"/>
            <a:ext cx="2968446" cy="45022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87C366-34C4-6415-3DE7-6B7BC1A04BDF}"/>
              </a:ext>
            </a:extLst>
          </p:cNvPr>
          <p:cNvSpPr txBox="1"/>
          <p:nvPr/>
        </p:nvSpPr>
        <p:spPr>
          <a:xfrm>
            <a:off x="2394281" y="2436703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소제목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2A59655-C313-7991-6B13-B22E2FA9A642}"/>
              </a:ext>
            </a:extLst>
          </p:cNvPr>
          <p:cNvSpPr/>
          <p:nvPr/>
        </p:nvSpPr>
        <p:spPr>
          <a:xfrm>
            <a:off x="2964965" y="2385376"/>
            <a:ext cx="705864" cy="3353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입력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033A343-23E2-EFF2-2EE9-AF547C443581}"/>
              </a:ext>
            </a:extLst>
          </p:cNvPr>
          <p:cNvSpPr txBox="1"/>
          <p:nvPr/>
        </p:nvSpPr>
        <p:spPr>
          <a:xfrm>
            <a:off x="3755838" y="2431933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/>
              <a:t>본문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47C190D-9138-925E-C5D2-BDFB98C4F743}"/>
              </a:ext>
            </a:extLst>
          </p:cNvPr>
          <p:cNvSpPr/>
          <p:nvPr/>
        </p:nvSpPr>
        <p:spPr>
          <a:xfrm>
            <a:off x="4198036" y="2385376"/>
            <a:ext cx="474294" cy="3353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입력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C1233BCC-3490-9E68-F058-5215B5C6EB40}"/>
              </a:ext>
            </a:extLst>
          </p:cNvPr>
          <p:cNvSpPr/>
          <p:nvPr/>
        </p:nvSpPr>
        <p:spPr>
          <a:xfrm>
            <a:off x="1736315" y="2286174"/>
            <a:ext cx="504819" cy="2079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이미지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1BE74C7-FEA9-0B18-53F7-F1946DE56E60}"/>
              </a:ext>
            </a:extLst>
          </p:cNvPr>
          <p:cNvSpPr/>
          <p:nvPr/>
        </p:nvSpPr>
        <p:spPr>
          <a:xfrm>
            <a:off x="4880883" y="2416854"/>
            <a:ext cx="407755" cy="255637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저장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1773ABE-0F5E-2261-B2AA-2B1D0ECC5D73}"/>
              </a:ext>
            </a:extLst>
          </p:cNvPr>
          <p:cNvSpPr/>
          <p:nvPr/>
        </p:nvSpPr>
        <p:spPr>
          <a:xfrm>
            <a:off x="5389633" y="2406837"/>
            <a:ext cx="407755" cy="25563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삭제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4167B97-E0A2-5EFA-F6A1-EBF0BFBD862C}"/>
              </a:ext>
            </a:extLst>
          </p:cNvPr>
          <p:cNvSpPr/>
          <p:nvPr/>
        </p:nvSpPr>
        <p:spPr>
          <a:xfrm>
            <a:off x="1923455" y="2425154"/>
            <a:ext cx="512270" cy="3353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이미지 추가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88628DD-83B5-382A-E364-8EE07FE5A541}"/>
              </a:ext>
            </a:extLst>
          </p:cNvPr>
          <p:cNvSpPr txBox="1"/>
          <p:nvPr/>
        </p:nvSpPr>
        <p:spPr>
          <a:xfrm>
            <a:off x="7106025" y="751723"/>
            <a:ext cx="46237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커스텀 페이지의 경우 </a:t>
            </a:r>
            <a:r>
              <a:rPr lang="en-US" altLang="ko-KR" dirty="0"/>
              <a:t>3</a:t>
            </a:r>
            <a:r>
              <a:rPr lang="ko-KR" altLang="en-US" dirty="0"/>
              <a:t>가지 컴포넌트를 붙일 수 있다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텍스트 </a:t>
            </a:r>
            <a:r>
              <a:rPr lang="en-US" altLang="ko-KR" dirty="0"/>
              <a:t>: </a:t>
            </a:r>
            <a:r>
              <a:rPr lang="ko-KR" altLang="en-US" dirty="0"/>
              <a:t>제목과 본문 입력 가능</a:t>
            </a:r>
            <a:r>
              <a:rPr lang="en-US" altLang="ko-KR" dirty="0"/>
              <a:t>, 1</a:t>
            </a:r>
            <a:r>
              <a:rPr lang="ko-KR" altLang="en-US" dirty="0"/>
              <a:t>페이지당 </a:t>
            </a:r>
            <a:r>
              <a:rPr lang="en-US" altLang="ko-KR" dirty="0"/>
              <a:t>4</a:t>
            </a:r>
            <a:r>
              <a:rPr lang="ko-KR" altLang="en-US" dirty="0"/>
              <a:t>개까지 가능</a:t>
            </a:r>
            <a:r>
              <a:rPr lang="en-US" altLang="ko-KR" dirty="0"/>
              <a:t>, </a:t>
            </a:r>
            <a:r>
              <a:rPr lang="ko-KR" altLang="en-US" dirty="0"/>
              <a:t>이미지와 혼용 가능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이미지 </a:t>
            </a:r>
            <a:r>
              <a:rPr lang="en-US" altLang="ko-KR" dirty="0"/>
              <a:t>: </a:t>
            </a:r>
            <a:r>
              <a:rPr lang="ko-KR" altLang="en-US" dirty="0"/>
              <a:t>이미지 첨부 및 제목과 본문 입력가능</a:t>
            </a:r>
            <a:r>
              <a:rPr lang="en-US" altLang="ko-KR" dirty="0"/>
              <a:t>, 1</a:t>
            </a:r>
            <a:r>
              <a:rPr lang="ko-KR" altLang="en-US" dirty="0"/>
              <a:t>페이지당 </a:t>
            </a:r>
            <a:r>
              <a:rPr lang="en-US" altLang="ko-KR" dirty="0"/>
              <a:t>4</a:t>
            </a:r>
            <a:r>
              <a:rPr lang="ko-KR" altLang="en-US" dirty="0"/>
              <a:t>개 까지 가능</a:t>
            </a:r>
            <a:r>
              <a:rPr lang="en-US" altLang="ko-KR" dirty="0"/>
              <a:t>, </a:t>
            </a:r>
            <a:r>
              <a:rPr lang="ko-KR" altLang="en-US" dirty="0"/>
              <a:t>텍스트와 혼용가능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큰 이미지 </a:t>
            </a:r>
            <a:r>
              <a:rPr lang="en-US" altLang="ko-KR" dirty="0"/>
              <a:t>: </a:t>
            </a:r>
            <a:r>
              <a:rPr lang="ko-KR" altLang="en-US" dirty="0"/>
              <a:t>이미지 첨부 및 제목과 본문 입력 가능</a:t>
            </a:r>
            <a:r>
              <a:rPr lang="en-US" altLang="ko-KR" dirty="0"/>
              <a:t>, 1</a:t>
            </a:r>
            <a:r>
              <a:rPr lang="ko-KR" altLang="en-US" dirty="0"/>
              <a:t>페이지당 </a:t>
            </a:r>
            <a:r>
              <a:rPr lang="en-US" altLang="ko-KR" dirty="0"/>
              <a:t>1</a:t>
            </a:r>
            <a:r>
              <a:rPr lang="ko-KR" altLang="en-US" dirty="0"/>
              <a:t>개만 가능</a:t>
            </a:r>
            <a:endParaRPr lang="en-US" altLang="ko-KR" dirty="0"/>
          </a:p>
        </p:txBody>
      </p:sp>
      <p:pic>
        <p:nvPicPr>
          <p:cNvPr id="36" name="그림 35" descr="텍스트, 잔디, 스크린샷, 신발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8E4579C-0B7B-2707-27C5-5738752EA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916" y="4345254"/>
            <a:ext cx="1301249" cy="232605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6666D1D2-9EFF-C7B9-6779-24C204EAC465}"/>
              </a:ext>
            </a:extLst>
          </p:cNvPr>
          <p:cNvSpPr txBox="1"/>
          <p:nvPr/>
        </p:nvSpPr>
        <p:spPr>
          <a:xfrm>
            <a:off x="2772895" y="4440221"/>
            <a:ext cx="4623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적용 예시</a:t>
            </a:r>
            <a:endParaRPr lang="en-US" altLang="ko-KR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CDBE58F-EF0F-A850-E672-A8E092EBD611}"/>
              </a:ext>
            </a:extLst>
          </p:cNvPr>
          <p:cNvSpPr txBox="1"/>
          <p:nvPr/>
        </p:nvSpPr>
        <p:spPr>
          <a:xfrm>
            <a:off x="6991977" y="3346517"/>
            <a:ext cx="4623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각 컴포넌트 수량이 가득 찰 경우</a:t>
            </a:r>
            <a:r>
              <a:rPr lang="en-US" altLang="ko-KR" dirty="0"/>
              <a:t>, </a:t>
            </a:r>
            <a:r>
              <a:rPr lang="ko-KR" altLang="en-US" dirty="0"/>
              <a:t>밑의 컴포넌트 추가 버튼 </a:t>
            </a:r>
            <a:r>
              <a:rPr lang="en-US" altLang="ko-KR" dirty="0"/>
              <a:t>3</a:t>
            </a:r>
            <a:r>
              <a:rPr lang="ko-KR" altLang="en-US" dirty="0"/>
              <a:t>개는 사라진다</a:t>
            </a:r>
            <a:r>
              <a:rPr lang="en-US" altLang="ko-KR" dirty="0"/>
              <a:t>.</a:t>
            </a:r>
          </a:p>
        </p:txBody>
      </p:sp>
      <p:pic>
        <p:nvPicPr>
          <p:cNvPr id="40" name="그림 39" descr="텍스트, 잔디, 신발류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107B58B-1222-2E6E-EF11-EE04DA1B8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6336" y="4344695"/>
            <a:ext cx="1312339" cy="232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19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F7CDFC-92DB-327E-C063-44705DA4E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소프트웨어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D628CA5-4EC5-0BF1-873F-54C185A0A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621" y="99539"/>
            <a:ext cx="5712226" cy="410862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93E4CC7-C6D6-BEF7-966E-426B543DF51C}"/>
              </a:ext>
            </a:extLst>
          </p:cNvPr>
          <p:cNvSpPr/>
          <p:nvPr/>
        </p:nvSpPr>
        <p:spPr>
          <a:xfrm>
            <a:off x="1639188" y="5399732"/>
            <a:ext cx="2310478" cy="6154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+ </a:t>
            </a:r>
            <a:r>
              <a:rPr lang="ko-KR" altLang="en-US" sz="800" dirty="0"/>
              <a:t>커스텀 페이지 추가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05B6A0-8EBE-A37D-8298-A0D2BCE0AEB8}"/>
              </a:ext>
            </a:extLst>
          </p:cNvPr>
          <p:cNvSpPr/>
          <p:nvPr/>
        </p:nvSpPr>
        <p:spPr>
          <a:xfrm>
            <a:off x="1639187" y="1258031"/>
            <a:ext cx="4739091" cy="24495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8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22B2967-5D92-26BE-4164-0D40BA4A00FA}"/>
              </a:ext>
            </a:extLst>
          </p:cNvPr>
          <p:cNvSpPr/>
          <p:nvPr/>
        </p:nvSpPr>
        <p:spPr>
          <a:xfrm>
            <a:off x="3707155" y="1364712"/>
            <a:ext cx="2429040" cy="4841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입력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BECA66-4BD7-B129-78E1-A1FA37BC972D}"/>
              </a:ext>
            </a:extLst>
          </p:cNvPr>
          <p:cNvSpPr txBox="1"/>
          <p:nvPr/>
        </p:nvSpPr>
        <p:spPr>
          <a:xfrm>
            <a:off x="2216149" y="1480014"/>
            <a:ext cx="1159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페이지 제목 입력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4721B7A1-BFD1-46B3-6460-F0A232411417}"/>
              </a:ext>
            </a:extLst>
          </p:cNvPr>
          <p:cNvSpPr/>
          <p:nvPr/>
        </p:nvSpPr>
        <p:spPr>
          <a:xfrm>
            <a:off x="1778693" y="1434465"/>
            <a:ext cx="287218" cy="28721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1</a:t>
            </a:r>
            <a:endParaRPr lang="ko-KR" altLang="en-US" sz="8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84680CF-9ACD-28C4-0C88-4C016CFD1A98}"/>
              </a:ext>
            </a:extLst>
          </p:cNvPr>
          <p:cNvSpPr/>
          <p:nvPr/>
        </p:nvSpPr>
        <p:spPr>
          <a:xfrm>
            <a:off x="1849235" y="1908373"/>
            <a:ext cx="3192218" cy="48416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CE6B01-C91B-A6F8-09AC-CEA54F4832DB}"/>
              </a:ext>
            </a:extLst>
          </p:cNvPr>
          <p:cNvSpPr txBox="1"/>
          <p:nvPr/>
        </p:nvSpPr>
        <p:spPr>
          <a:xfrm>
            <a:off x="2217380" y="2010755"/>
            <a:ext cx="5361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소제목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6DB3C62-38AB-CB8A-167D-E77D2628E93C}"/>
              </a:ext>
            </a:extLst>
          </p:cNvPr>
          <p:cNvSpPr/>
          <p:nvPr/>
        </p:nvSpPr>
        <p:spPr>
          <a:xfrm>
            <a:off x="2813325" y="1955559"/>
            <a:ext cx="759074" cy="3606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입력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65954A-AF9C-AAF9-8A78-F0D72F6F03D6}"/>
              </a:ext>
            </a:extLst>
          </p:cNvPr>
          <p:cNvSpPr txBox="1"/>
          <p:nvPr/>
        </p:nvSpPr>
        <p:spPr>
          <a:xfrm>
            <a:off x="3658392" y="2005626"/>
            <a:ext cx="3997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본문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FAD0D2-6447-3FB5-7921-302E120EE8D5}"/>
              </a:ext>
            </a:extLst>
          </p:cNvPr>
          <p:cNvSpPr/>
          <p:nvPr/>
        </p:nvSpPr>
        <p:spPr>
          <a:xfrm>
            <a:off x="4176961" y="1955559"/>
            <a:ext cx="759074" cy="3606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입력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1583671-3C56-5E5E-3367-1095E60D3306}"/>
              </a:ext>
            </a:extLst>
          </p:cNvPr>
          <p:cNvSpPr/>
          <p:nvPr/>
        </p:nvSpPr>
        <p:spPr>
          <a:xfrm>
            <a:off x="4745636" y="525980"/>
            <a:ext cx="1247345" cy="2749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데이터 불러오기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663CEE0-ED9E-388A-D54E-A25D5DF34B02}"/>
              </a:ext>
            </a:extLst>
          </p:cNvPr>
          <p:cNvSpPr/>
          <p:nvPr/>
        </p:nvSpPr>
        <p:spPr>
          <a:xfrm>
            <a:off x="5150063" y="2016398"/>
            <a:ext cx="438493" cy="274908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저장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34C7FE8-88B4-5C19-3234-CE0856C65CA6}"/>
              </a:ext>
            </a:extLst>
          </p:cNvPr>
          <p:cNvSpPr/>
          <p:nvPr/>
        </p:nvSpPr>
        <p:spPr>
          <a:xfrm>
            <a:off x="5697165" y="2005626"/>
            <a:ext cx="438493" cy="27490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삭제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FE0DE6F-A39B-493A-88D4-A6842B3A2095}"/>
              </a:ext>
            </a:extLst>
          </p:cNvPr>
          <p:cNvSpPr/>
          <p:nvPr/>
        </p:nvSpPr>
        <p:spPr>
          <a:xfrm>
            <a:off x="1849236" y="3107119"/>
            <a:ext cx="1162917" cy="48416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추가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E12FC98-32C9-551A-A916-DE55F771675B}"/>
              </a:ext>
            </a:extLst>
          </p:cNvPr>
          <p:cNvSpPr/>
          <p:nvPr/>
        </p:nvSpPr>
        <p:spPr>
          <a:xfrm>
            <a:off x="4067800" y="5401147"/>
            <a:ext cx="2310478" cy="6154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+ </a:t>
            </a:r>
            <a:r>
              <a:rPr lang="ko-KR" altLang="en-US" sz="800" dirty="0"/>
              <a:t>이미지 추가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BCB4C08-2249-702C-4B32-A9EA5542BDD8}"/>
              </a:ext>
            </a:extLst>
          </p:cNvPr>
          <p:cNvSpPr/>
          <p:nvPr/>
        </p:nvSpPr>
        <p:spPr>
          <a:xfrm>
            <a:off x="3458443" y="3107119"/>
            <a:ext cx="1162917" cy="48416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이미지 추가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51E42E8-A4AC-C6BD-3C28-31914EDEDBAF}"/>
              </a:ext>
            </a:extLst>
          </p:cNvPr>
          <p:cNvSpPr/>
          <p:nvPr/>
        </p:nvSpPr>
        <p:spPr>
          <a:xfrm>
            <a:off x="5071752" y="3107119"/>
            <a:ext cx="1162917" cy="48416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큰 이미지 추가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48921AE-E9F8-97CE-2387-43BCF0A4BBF1}"/>
              </a:ext>
            </a:extLst>
          </p:cNvPr>
          <p:cNvSpPr/>
          <p:nvPr/>
        </p:nvSpPr>
        <p:spPr>
          <a:xfrm>
            <a:off x="1778693" y="1848879"/>
            <a:ext cx="542874" cy="22362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7A735C8-6CFA-74A2-E379-04E220936636}"/>
              </a:ext>
            </a:extLst>
          </p:cNvPr>
          <p:cNvSpPr/>
          <p:nvPr/>
        </p:nvSpPr>
        <p:spPr>
          <a:xfrm>
            <a:off x="1848446" y="2510505"/>
            <a:ext cx="3192218" cy="48416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8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A526F0-D2A3-17DD-6FF3-41942CBC3027}"/>
              </a:ext>
            </a:extLst>
          </p:cNvPr>
          <p:cNvSpPr txBox="1"/>
          <p:nvPr/>
        </p:nvSpPr>
        <p:spPr>
          <a:xfrm>
            <a:off x="2485469" y="2612887"/>
            <a:ext cx="5361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소제목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A3FFF86-88B2-7FE5-A775-1685E2360860}"/>
              </a:ext>
            </a:extLst>
          </p:cNvPr>
          <p:cNvSpPr/>
          <p:nvPr/>
        </p:nvSpPr>
        <p:spPr>
          <a:xfrm>
            <a:off x="3099173" y="2557691"/>
            <a:ext cx="759074" cy="3606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입력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D7170DD-4B60-0C20-5C72-2088B1E55D6F}"/>
              </a:ext>
            </a:extLst>
          </p:cNvPr>
          <p:cNvSpPr txBox="1"/>
          <p:nvPr/>
        </p:nvSpPr>
        <p:spPr>
          <a:xfrm>
            <a:off x="3949666" y="2607757"/>
            <a:ext cx="3997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본문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D719B4F-5DCD-37AD-E021-2B902133D1A6}"/>
              </a:ext>
            </a:extLst>
          </p:cNvPr>
          <p:cNvSpPr/>
          <p:nvPr/>
        </p:nvSpPr>
        <p:spPr>
          <a:xfrm>
            <a:off x="4425198" y="2557691"/>
            <a:ext cx="510048" cy="3606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텍스트 입력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D9888AD-CAD9-1181-4BC4-09199C10972C}"/>
              </a:ext>
            </a:extLst>
          </p:cNvPr>
          <p:cNvSpPr/>
          <p:nvPr/>
        </p:nvSpPr>
        <p:spPr>
          <a:xfrm>
            <a:off x="1777904" y="2451011"/>
            <a:ext cx="542874" cy="22362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이미지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7E6507C-213A-2E7B-FCF2-725BA1510749}"/>
              </a:ext>
            </a:extLst>
          </p:cNvPr>
          <p:cNvSpPr/>
          <p:nvPr/>
        </p:nvSpPr>
        <p:spPr>
          <a:xfrm>
            <a:off x="5159520" y="2591542"/>
            <a:ext cx="438493" cy="274908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저장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DBA6BEF-F4B3-A6E2-A262-FF5FE74D3B65}"/>
              </a:ext>
            </a:extLst>
          </p:cNvPr>
          <p:cNvSpPr/>
          <p:nvPr/>
        </p:nvSpPr>
        <p:spPr>
          <a:xfrm>
            <a:off x="5706622" y="2580769"/>
            <a:ext cx="438493" cy="274908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삭제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B3F0C5E-06E4-8BD9-6C6D-1501C4B992FA}"/>
              </a:ext>
            </a:extLst>
          </p:cNvPr>
          <p:cNvSpPr/>
          <p:nvPr/>
        </p:nvSpPr>
        <p:spPr>
          <a:xfrm>
            <a:off x="1979151" y="2600467"/>
            <a:ext cx="550887" cy="3606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이미지 추가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2594725-0D88-6161-B0B7-794590E07948}"/>
              </a:ext>
            </a:extLst>
          </p:cNvPr>
          <p:cNvSpPr/>
          <p:nvPr/>
        </p:nvSpPr>
        <p:spPr>
          <a:xfrm>
            <a:off x="1634759" y="3831955"/>
            <a:ext cx="4739091" cy="139745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8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6E312DE-8E57-3C02-E5CE-791F8AD34C33}"/>
              </a:ext>
            </a:extLst>
          </p:cNvPr>
          <p:cNvSpPr/>
          <p:nvPr/>
        </p:nvSpPr>
        <p:spPr>
          <a:xfrm>
            <a:off x="1797633" y="4584856"/>
            <a:ext cx="4437036" cy="4841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이미지를 드래그 해주세영</a:t>
            </a:r>
            <a:r>
              <a:rPr lang="en-US" altLang="ko-KR" sz="800" dirty="0"/>
              <a:t>!!</a:t>
            </a:r>
            <a:endParaRPr lang="ko-KR" altLang="en-US" sz="8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9469FCD-1606-45FC-9C5E-5B162616928E}"/>
              </a:ext>
            </a:extLst>
          </p:cNvPr>
          <p:cNvSpPr txBox="1"/>
          <p:nvPr/>
        </p:nvSpPr>
        <p:spPr>
          <a:xfrm>
            <a:off x="2211721" y="4053938"/>
            <a:ext cx="1159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이미지 추가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056FC5FE-EC7F-A5F0-6ECA-211BCCFF0EE1}"/>
              </a:ext>
            </a:extLst>
          </p:cNvPr>
          <p:cNvSpPr/>
          <p:nvPr/>
        </p:nvSpPr>
        <p:spPr>
          <a:xfrm>
            <a:off x="1774265" y="4008389"/>
            <a:ext cx="287218" cy="28721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2</a:t>
            </a:r>
            <a:endParaRPr lang="ko-KR" altLang="en-US" sz="8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65D746-9D5B-6049-8FB0-3F798FABE09E}"/>
              </a:ext>
            </a:extLst>
          </p:cNvPr>
          <p:cNvSpPr txBox="1"/>
          <p:nvPr/>
        </p:nvSpPr>
        <p:spPr>
          <a:xfrm>
            <a:off x="7106025" y="751723"/>
            <a:ext cx="4623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이미지 추가의 경우 기존과 같음</a:t>
            </a:r>
            <a:endParaRPr lang="en-US" altLang="ko-KR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E401747-7664-AEE0-28E9-87AE0E0220CE}"/>
              </a:ext>
            </a:extLst>
          </p:cNvPr>
          <p:cNvSpPr txBox="1"/>
          <p:nvPr/>
        </p:nvSpPr>
        <p:spPr>
          <a:xfrm>
            <a:off x="7106025" y="2373025"/>
            <a:ext cx="4623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이후에 계속해서 페이지를 생성할 수 있으며 일정 시간마다 로테이션 된다</a:t>
            </a:r>
            <a:r>
              <a:rPr lang="en-US" altLang="ko-KR" dirty="0"/>
              <a:t>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57075B-B8DC-1BF5-1714-15B003BC8D7B}"/>
              </a:ext>
            </a:extLst>
          </p:cNvPr>
          <p:cNvSpPr txBox="1"/>
          <p:nvPr/>
        </p:nvSpPr>
        <p:spPr>
          <a:xfrm>
            <a:off x="7106025" y="3529656"/>
            <a:ext cx="4623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상단 </a:t>
            </a:r>
            <a:r>
              <a:rPr lang="ko-KR" altLang="en-US" dirty="0" err="1"/>
              <a:t>데이터불러오기는</a:t>
            </a:r>
            <a:r>
              <a:rPr lang="ko-KR" altLang="en-US" dirty="0"/>
              <a:t> 이렇게 설정한 다른 디바이스의 설정을 가져올 수 있는 기능이다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5588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196</Words>
  <Application>Microsoft Office PowerPoint</Application>
  <PresentationFormat>와이드스크린</PresentationFormat>
  <Paragraphs>60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Hyuntak OH</dc:creator>
  <cp:lastModifiedBy>Hyuntak OH</cp:lastModifiedBy>
  <cp:revision>1</cp:revision>
  <dcterms:created xsi:type="dcterms:W3CDTF">2026-01-06T14:00:18Z</dcterms:created>
  <dcterms:modified xsi:type="dcterms:W3CDTF">2026-01-06T14:40:46Z</dcterms:modified>
</cp:coreProperties>
</file>

<file path=docProps/thumbnail.jpeg>
</file>